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6" r:id="rId2"/>
    <p:sldId id="267" r:id="rId3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0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56940-0D76-49A2-9E61-678C992FED7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64C79-AE7B-43B6-AAC1-2C49C4D40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35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E2B0-6BC9-46B4-B735-512D95D46616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Resolution Air,Ltd.  Easy Pinch-1 Technical Data Sheet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0EC7-826E-428E-9F84-CD633181E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9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3983-F7D6-4AA4-A5FE-DBAC07111CD8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Resolution Air,Ltd.  Easy Pinch-1 Technical Data Sheet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0EC7-826E-428E-9F84-CD633181E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8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151B-42FB-4998-B987-F64C6984BF3C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Resolution Air,Ltd.  Easy Pinch-1 Technical Data Sheet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0EC7-826E-428E-9F84-CD633181E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7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DA47-487C-4ABB-9293-C7F0186B56CE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Resolution Air,Ltd.  Easy Pinch-1 Technical Data Sheet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0EC7-826E-428E-9F84-CD633181E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7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5D0A-0C38-4313-90EF-3FAABCE5182A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Resolution Air,Ltd.  Easy Pinch-1 Technical Data Sheet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0EC7-826E-428E-9F84-CD633181E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5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2DAA-9BD4-4B0D-A90A-237CA319F574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Resolution Air,Ltd.  Easy Pinch-1 Technical Data Sheet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0EC7-826E-428E-9F84-CD633181E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5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871B-E580-4A89-A0E9-13AE0932806C}" type="datetime1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Resolution Air,Ltd.  Easy Pinch-1 Technical Data Sheet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0EC7-826E-428E-9F84-CD633181E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9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0F79-2757-4C6D-A83C-2D5B85BF3C5F}" type="datetime1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Resolution Air,Ltd.  Easy Pinch-1 Technical Data Sheet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0EC7-826E-428E-9F84-CD633181E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6E36-61ED-4CC4-BC99-E4061D582A0C}" type="datetime1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Resolution Air,Ltd.  Easy Pinch-1 Technical Data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0EC7-826E-428E-9F84-CD633181E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2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C75D-675E-4875-9D2E-C386E595C2F7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Resolution Air,Ltd.  Easy Pinch-1 Technical Data Sheet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0EC7-826E-428E-9F84-CD633181E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8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7D27-4256-4C12-AE2E-ABC4109235BC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Resolution Air,Ltd.  Easy Pinch-1 Technical Data Sheet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0EC7-826E-428E-9F84-CD633181E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9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322C-E0FC-4C60-BF65-4A66114D54D0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Resolution Air,Ltd.  Easy Pinch-1 Technical Data Sheet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10EC7-826E-428E-9F84-CD633181E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3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g"/><Relationship Id="rId7" Type="http://schemas.openxmlformats.org/officeDocument/2006/relationships/image" Target="../media/image8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1.png"/><Relationship Id="rId9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405D86-0293-A2ED-40A7-7F9123514353}"/>
              </a:ext>
            </a:extLst>
          </p:cNvPr>
          <p:cNvSpPr txBox="1"/>
          <p:nvPr/>
        </p:nvSpPr>
        <p:spPr>
          <a:xfrm>
            <a:off x="478158" y="1998032"/>
            <a:ext cx="40722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Resolution Air, Ltd.’s</a:t>
            </a:r>
            <a:r>
              <a:rPr lang="en-US" sz="1200" dirty="0"/>
              <a:t>  </a:t>
            </a:r>
            <a:r>
              <a:rPr lang="en-US" sz="1200" b="1" dirty="0"/>
              <a:t>Easy Pinch Controller (EP-1) </a:t>
            </a:r>
            <a:r>
              <a:rPr lang="en-US" sz="1200" dirty="0"/>
              <a:t>is a compact motion control system combining a high performance stepper motor driver, intelligent controller with a full-color touch screen HMI.  Purpose-built to optimize the performance of our patented Proportional Pinch Valves, the EP-1 enables fast deployment, simplified validation, and consistent performance. It’s dual mode design supports both 4-20 mA analog as well as digital on/off control.  This all-in-one architecture simplifies system design, reduces wiring complexity, and improves reliability in automation environments. In addition, the EP-1 enables single-use system designers to simplify motion control, accelerate equipment deployment, and maintain consistent performance-while supporting the flexibility that disposable bioprocessing demands.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ACB53-BDC4-3836-347A-29D7E1CFAA27}"/>
              </a:ext>
            </a:extLst>
          </p:cNvPr>
          <p:cNvSpPr txBox="1"/>
          <p:nvPr/>
        </p:nvSpPr>
        <p:spPr>
          <a:xfrm>
            <a:off x="486729" y="5274361"/>
            <a:ext cx="34365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Key Features</a:t>
            </a:r>
          </a:p>
          <a:p>
            <a:r>
              <a:rPr lang="en-US" sz="1000" b="1" dirty="0"/>
              <a:t>Simplified control development and integration.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Complex stepper motor coding eliminated.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Input requirements: 4-20 mA analog , 5-24 VDC digital.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Reduced time and cost associated with developing control custom solution.</a:t>
            </a:r>
          </a:p>
          <a:p>
            <a:pPr algn="just"/>
            <a:r>
              <a:rPr lang="en-US" sz="1000" b="1" dirty="0"/>
              <a:t>Dual Mode Functionality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/>
              <a:t>Analog mode: 4-20 mA input signal controls valve position.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/>
              <a:t>Digital mode: 5-24 VDC input signal provides On/Off functionality mimicking traditional pinch valve operation.</a:t>
            </a:r>
          </a:p>
          <a:p>
            <a:r>
              <a:rPr lang="en-US" sz="1000" b="1" dirty="0"/>
              <a:t>Combines driver, controller, and HMI into a single unit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Reduces panel space and overall system cost.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Compact footprint ideal for mobile carts and modular skids.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Din rail mounting brackets or back plate mountable.</a:t>
            </a:r>
          </a:p>
          <a:p>
            <a:r>
              <a:rPr lang="en-US" sz="1000" b="1" dirty="0"/>
              <a:t>Intuitive Color Touch Screen Interface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On screen configuration of performance parameters including: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Speed, acceleration, micro-stepping, idle current, analog and digital control.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No PLC required for set-up or adjustments.</a:t>
            </a:r>
          </a:p>
          <a:p>
            <a:pPr algn="just"/>
            <a:r>
              <a:rPr lang="en-US" sz="1000" b="1" dirty="0"/>
              <a:t>Precise Motor Current Adjustment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/>
              <a:t>Current settings are rotary switch selectable for both the MPPV and HPPV valve series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/>
              <a:t>Enables quick tuning for different valves models or load conditions.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72B819-643F-8B97-6892-706FCC365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5417" r="9063" b="21250"/>
          <a:stretch/>
        </p:blipFill>
        <p:spPr>
          <a:xfrm>
            <a:off x="334659" y="741924"/>
            <a:ext cx="2202179" cy="7199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F2A0DB-EC32-01D4-1160-460BF94E2DA3}"/>
              </a:ext>
            </a:extLst>
          </p:cNvPr>
          <p:cNvSpPr txBox="1"/>
          <p:nvPr/>
        </p:nvSpPr>
        <p:spPr>
          <a:xfrm>
            <a:off x="3837243" y="815591"/>
            <a:ext cx="388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sto MT" panose="02040603050505030304" pitchFamily="18" charset="0"/>
              </a:rPr>
              <a:t>Technical Data Sheet</a:t>
            </a:r>
          </a:p>
          <a:p>
            <a:r>
              <a:rPr lang="en-US" sz="1800" dirty="0">
                <a:latin typeface="Calisto MT" panose="02040603050505030304" pitchFamily="18" charset="0"/>
              </a:rPr>
              <a:t>Easy Pinch Controller (EP-1)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4514E2-4C28-F44D-B9C3-23AB55D47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t="8231" r="13644" b="10925"/>
          <a:stretch>
            <a:fillRect/>
          </a:stretch>
        </p:blipFill>
        <p:spPr>
          <a:xfrm>
            <a:off x="4685733" y="1895225"/>
            <a:ext cx="2451667" cy="19878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37531B-74E8-4629-1E3E-AF3708C02EC8}"/>
              </a:ext>
            </a:extLst>
          </p:cNvPr>
          <p:cNvSpPr txBox="1"/>
          <p:nvPr/>
        </p:nvSpPr>
        <p:spPr>
          <a:xfrm>
            <a:off x="4442208" y="4147768"/>
            <a:ext cx="20185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Common Applications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Automated machinery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System pressure control circuits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Process automation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Laboratory and test equipment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173541-09F0-39F0-538C-B6C5B9C312F6}"/>
              </a:ext>
            </a:extLst>
          </p:cNvPr>
          <p:cNvSpPr txBox="1"/>
          <p:nvPr/>
        </p:nvSpPr>
        <p:spPr>
          <a:xfrm>
            <a:off x="4442208" y="5028184"/>
            <a:ext cx="270115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Common Single-Use (SU) Applications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Single-use pinch valve actuation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Media and buffer transfer skids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Single-use filtration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Chromatography and TFF modules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Bioreactor feed, bleed, and harvest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Pilot and clinical-scale production equipment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A663ECC-56D4-CEBC-7241-397143F1A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060284"/>
              </p:ext>
            </p:extLst>
          </p:nvPr>
        </p:nvGraphicFramePr>
        <p:xfrm>
          <a:off x="4145902" y="6419313"/>
          <a:ext cx="3086100" cy="2683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413">
                  <a:extLst>
                    <a:ext uri="{9D8B030D-6E8A-4147-A177-3AD203B41FA5}">
                      <a16:colId xmlns:a16="http://schemas.microsoft.com/office/drawing/2014/main" val="919431960"/>
                    </a:ext>
                  </a:extLst>
                </a:gridCol>
                <a:gridCol w="1896687">
                  <a:extLst>
                    <a:ext uri="{9D8B030D-6E8A-4147-A177-3AD203B41FA5}">
                      <a16:colId xmlns:a16="http://schemas.microsoft.com/office/drawing/2014/main" val="2717742529"/>
                    </a:ext>
                  </a:extLst>
                </a:gridCol>
              </a:tblGrid>
              <a:tr h="26138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Electrical Parameters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184487"/>
                  </a:ext>
                </a:extLst>
              </a:tr>
              <a:tr h="3973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Motor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Bi-Polar Chopper Motor</a:t>
                      </a:r>
                    </a:p>
                    <a:p>
                      <a:pPr algn="ctr"/>
                      <a:r>
                        <a:rPr lang="en-US" sz="1000" dirty="0"/>
                        <a:t>(MPPV, HPPV valve series)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268227"/>
                  </a:ext>
                </a:extLst>
              </a:tr>
              <a:tr h="54889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Control Inputs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Analog: 4-20 mA Analog</a:t>
                      </a:r>
                    </a:p>
                    <a:p>
                      <a:pPr algn="ctr"/>
                      <a:r>
                        <a:rPr lang="en-US" sz="1000" dirty="0"/>
                        <a:t>Digital: 5-24 VDC, Optically Isolated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067130"/>
                  </a:ext>
                </a:extLst>
              </a:tr>
              <a:tr h="38455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Motor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Rotary Switch Selectable</a:t>
                      </a:r>
                    </a:p>
                    <a:p>
                      <a:pPr algn="ctr"/>
                      <a:r>
                        <a:rPr lang="en-US" sz="1000" dirty="0"/>
                        <a:t>0-0.820 mA rms (maximum).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70315"/>
                  </a:ext>
                </a:extLst>
              </a:tr>
              <a:tr h="39207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Display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Full Color Touch Screen (resistive touch)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101916"/>
                  </a:ext>
                </a:extLst>
              </a:tr>
              <a:tr h="23524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Power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 +24 VDC supply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306364"/>
                  </a:ext>
                </a:extLst>
              </a:tr>
              <a:tr h="39207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Analog Input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 16 Bit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40247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C527CE2-ECD6-901C-784E-E61EE55F2769}"/>
              </a:ext>
            </a:extLst>
          </p:cNvPr>
          <p:cNvSpPr txBox="1"/>
          <p:nvPr/>
        </p:nvSpPr>
        <p:spPr>
          <a:xfrm>
            <a:off x="1488221" y="9516977"/>
            <a:ext cx="49371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www.resolutionair.com       Easy Pinch-1 (EP-1) Technical Data Sheet      Tel. (513) 318-4600</a:t>
            </a:r>
          </a:p>
        </p:txBody>
      </p:sp>
      <p:sp>
        <p:nvSpPr>
          <p:cNvPr id="6" name="Date Placeholder 68">
            <a:extLst>
              <a:ext uri="{FF2B5EF4-FFF2-40B4-BE49-F238E27FC236}">
                <a16:creationId xmlns:a16="http://schemas.microsoft.com/office/drawing/2014/main" id="{6F103DA2-6AF1-3F4A-DF23-125D84437F92}"/>
              </a:ext>
            </a:extLst>
          </p:cNvPr>
          <p:cNvSpPr txBox="1">
            <a:spLocks/>
          </p:cNvSpPr>
          <p:nvPr/>
        </p:nvSpPr>
        <p:spPr>
          <a:xfrm>
            <a:off x="486729" y="9489699"/>
            <a:ext cx="812646" cy="300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560494-A908-476F-88DD-E33D8C011C48}" type="datetime1">
              <a:rPr lang="en-US" smtClean="0">
                <a:solidFill>
                  <a:schemeClr val="tx1"/>
                </a:solidFill>
              </a:rPr>
              <a:pPr/>
              <a:t>1/26/2026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9C4609-AC7C-3088-6E7F-00827FB5C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20" y="610366"/>
            <a:ext cx="891985" cy="53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3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869FADD-FC07-618C-67EA-90E32058791B}"/>
              </a:ext>
            </a:extLst>
          </p:cNvPr>
          <p:cNvGrpSpPr/>
          <p:nvPr/>
        </p:nvGrpSpPr>
        <p:grpSpPr>
          <a:xfrm>
            <a:off x="4494175" y="2091251"/>
            <a:ext cx="1818722" cy="2225293"/>
            <a:chOff x="2934721" y="1860550"/>
            <a:chExt cx="1508389" cy="18810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5F29493-1426-D74C-B716-1CA16071E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4" t="30388" r="25981" b="22787"/>
            <a:stretch>
              <a:fillRect/>
            </a:stretch>
          </p:blipFill>
          <p:spPr>
            <a:xfrm>
              <a:off x="2934721" y="1860550"/>
              <a:ext cx="1508389" cy="9733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7241797-5AE6-C48A-7278-5DBF22E44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86" t="30633" r="25163" b="21439"/>
            <a:stretch>
              <a:fillRect/>
            </a:stretch>
          </p:blipFill>
          <p:spPr>
            <a:xfrm>
              <a:off x="2973902" y="2870696"/>
              <a:ext cx="1430025" cy="870934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63F4955-90A2-1D92-9F4E-4F1877283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5417" r="9063" b="21250"/>
          <a:stretch/>
        </p:blipFill>
        <p:spPr>
          <a:xfrm>
            <a:off x="334659" y="741924"/>
            <a:ext cx="2202179" cy="7199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886652-8C99-55D9-8260-26254A910C0B}"/>
              </a:ext>
            </a:extLst>
          </p:cNvPr>
          <p:cNvSpPr txBox="1"/>
          <p:nvPr/>
        </p:nvSpPr>
        <p:spPr>
          <a:xfrm>
            <a:off x="1488221" y="9516977"/>
            <a:ext cx="49371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www.resolutionair.com       Easy Pinch-1 (EP-1) Technical Data Sheet      Tel. (513) 318-4600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EA21EF-7E16-C59C-F529-DDF97DD19401}"/>
              </a:ext>
            </a:extLst>
          </p:cNvPr>
          <p:cNvGrpSpPr/>
          <p:nvPr/>
        </p:nvGrpSpPr>
        <p:grpSpPr>
          <a:xfrm>
            <a:off x="486729" y="5361779"/>
            <a:ext cx="6701984" cy="2392664"/>
            <a:chOff x="780981" y="5749987"/>
            <a:chExt cx="6085684" cy="198529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35EC6D1-6BAA-95D7-CD60-EBBF57073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48" b="5328"/>
            <a:stretch>
              <a:fillRect/>
            </a:stretch>
          </p:blipFill>
          <p:spPr>
            <a:xfrm>
              <a:off x="2129658" y="5955664"/>
              <a:ext cx="2790766" cy="1779619"/>
            </a:xfrm>
            <a:prstGeom prst="rect">
              <a:avLst/>
            </a:prstGeom>
            <a:effectLst>
              <a:glow rad="127000">
                <a:schemeClr val="bg1"/>
              </a:glow>
              <a:reflection endPos="0" dir="5400000" sy="-100000" algn="bl" rotWithShape="0"/>
            </a:effec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5BE0A9E-1D27-E52F-CDE0-9B0E2B659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752"/>
            <a:stretch>
              <a:fillRect/>
            </a:stretch>
          </p:blipFill>
          <p:spPr>
            <a:xfrm>
              <a:off x="780981" y="5888861"/>
              <a:ext cx="1320869" cy="184642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BB190EE-C32B-6C01-C040-0C82EC2A9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15"/>
            <a:stretch>
              <a:fillRect/>
            </a:stretch>
          </p:blipFill>
          <p:spPr>
            <a:xfrm>
              <a:off x="4892616" y="5888861"/>
              <a:ext cx="1843452" cy="184642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7DCF894-92A7-CF12-43C9-92C9DA664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96" t="21919" r="42302" b="38011"/>
            <a:stretch/>
          </p:blipFill>
          <p:spPr>
            <a:xfrm>
              <a:off x="6315807" y="5749987"/>
              <a:ext cx="420261" cy="113129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147BBE5-8A40-5FD7-BE28-8EA101EE2DB4}"/>
                </a:ext>
              </a:extLst>
            </p:cNvPr>
            <p:cNvSpPr txBox="1"/>
            <p:nvPr/>
          </p:nvSpPr>
          <p:spPr>
            <a:xfrm>
              <a:off x="6185208" y="6798023"/>
              <a:ext cx="68145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" dirty="0">
                  <a:latin typeface="Calisto MT" panose="02040603050505030304" pitchFamily="18" charset="0"/>
                </a:rPr>
                <a:t>HPPV-SERIES</a:t>
              </a:r>
            </a:p>
            <a:p>
              <a:r>
                <a:rPr lang="en-US" sz="500" dirty="0">
                  <a:latin typeface="Calisto MT" panose="02040603050505030304" pitchFamily="18" charset="0"/>
                </a:rPr>
                <a:t>MPPV-SERIES</a:t>
              </a:r>
              <a:endParaRPr lang="en-US" sz="500" dirty="0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1C23CF0-1514-69AD-0996-A6ED62A84EE0}"/>
              </a:ext>
            </a:extLst>
          </p:cNvPr>
          <p:cNvCxnSpPr>
            <a:cxnSpLocks/>
          </p:cNvCxnSpPr>
          <p:nvPr/>
        </p:nvCxnSpPr>
        <p:spPr>
          <a:xfrm>
            <a:off x="3095508" y="4129727"/>
            <a:ext cx="6040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79D2F9E-34AA-D99C-0FF6-A6680D94F5A4}"/>
              </a:ext>
            </a:extLst>
          </p:cNvPr>
          <p:cNvCxnSpPr>
            <a:cxnSpLocks/>
          </p:cNvCxnSpPr>
          <p:nvPr/>
        </p:nvCxnSpPr>
        <p:spPr>
          <a:xfrm flipH="1">
            <a:off x="993602" y="4129727"/>
            <a:ext cx="752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C17074E-C7B3-2938-CFF3-FD97D51999EC}"/>
              </a:ext>
            </a:extLst>
          </p:cNvPr>
          <p:cNvCxnSpPr>
            <a:cxnSpLocks/>
          </p:cNvCxnSpPr>
          <p:nvPr/>
        </p:nvCxnSpPr>
        <p:spPr>
          <a:xfrm>
            <a:off x="3898900" y="3519246"/>
            <a:ext cx="0" cy="461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CE215E8-30DB-BB78-0D28-E0A35EAEA746}"/>
              </a:ext>
            </a:extLst>
          </p:cNvPr>
          <p:cNvCxnSpPr>
            <a:cxnSpLocks/>
          </p:cNvCxnSpPr>
          <p:nvPr/>
        </p:nvCxnSpPr>
        <p:spPr>
          <a:xfrm flipV="1">
            <a:off x="3886200" y="2221054"/>
            <a:ext cx="0" cy="487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255C7E1-8BFE-78CE-67AA-B64E203709BF}"/>
              </a:ext>
            </a:extLst>
          </p:cNvPr>
          <p:cNvCxnSpPr>
            <a:cxnSpLocks/>
          </p:cNvCxnSpPr>
          <p:nvPr/>
        </p:nvCxnSpPr>
        <p:spPr>
          <a:xfrm flipV="1">
            <a:off x="6486724" y="3371528"/>
            <a:ext cx="0" cy="249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1EB7611-2378-5CE4-8E88-A20F21A6A875}"/>
              </a:ext>
            </a:extLst>
          </p:cNvPr>
          <p:cNvCxnSpPr>
            <a:cxnSpLocks/>
          </p:cNvCxnSpPr>
          <p:nvPr/>
        </p:nvCxnSpPr>
        <p:spPr>
          <a:xfrm>
            <a:off x="6486724" y="3994747"/>
            <a:ext cx="0" cy="269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9C613FE-AC30-6F1D-DA64-2AEB0337ACEC}"/>
              </a:ext>
            </a:extLst>
          </p:cNvPr>
          <p:cNvSpPr txBox="1"/>
          <p:nvPr/>
        </p:nvSpPr>
        <p:spPr>
          <a:xfrm>
            <a:off x="2119861" y="4011274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5.625”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0460EA-87AB-5957-5D21-335D62135629}"/>
              </a:ext>
            </a:extLst>
          </p:cNvPr>
          <p:cNvSpPr txBox="1"/>
          <p:nvPr/>
        </p:nvSpPr>
        <p:spPr>
          <a:xfrm>
            <a:off x="3670274" y="2973466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3.437”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BA4906B-2E86-C6CA-A8D3-107344487A05}"/>
              </a:ext>
            </a:extLst>
          </p:cNvPr>
          <p:cNvSpPr txBox="1"/>
          <p:nvPr/>
        </p:nvSpPr>
        <p:spPr>
          <a:xfrm>
            <a:off x="6319424" y="2372900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1.175”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EF397CA-7B5E-D37F-3757-A34974A3B453}"/>
              </a:ext>
            </a:extLst>
          </p:cNvPr>
          <p:cNvSpPr txBox="1"/>
          <p:nvPr/>
        </p:nvSpPr>
        <p:spPr>
          <a:xfrm>
            <a:off x="6197839" y="3683623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1.900”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B7CA885-F743-89B6-79B4-73490942D6CF}"/>
              </a:ext>
            </a:extLst>
          </p:cNvPr>
          <p:cNvCxnSpPr>
            <a:cxnSpLocks/>
          </p:cNvCxnSpPr>
          <p:nvPr/>
        </p:nvCxnSpPr>
        <p:spPr>
          <a:xfrm flipV="1">
            <a:off x="6498562" y="2221054"/>
            <a:ext cx="0" cy="140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ECD8CE4-2852-4C00-E60B-A62424A48041}"/>
              </a:ext>
            </a:extLst>
          </p:cNvPr>
          <p:cNvCxnSpPr>
            <a:cxnSpLocks/>
          </p:cNvCxnSpPr>
          <p:nvPr/>
        </p:nvCxnSpPr>
        <p:spPr>
          <a:xfrm>
            <a:off x="6499578" y="2666962"/>
            <a:ext cx="0" cy="143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Date Placeholder 68">
            <a:extLst>
              <a:ext uri="{FF2B5EF4-FFF2-40B4-BE49-F238E27FC236}">
                <a16:creationId xmlns:a16="http://schemas.microsoft.com/office/drawing/2014/main" id="{D5E352C3-FE1A-6D78-416D-13B8E8232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6729" y="9489699"/>
            <a:ext cx="812646" cy="300776"/>
          </a:xfrm>
        </p:spPr>
        <p:txBody>
          <a:bodyPr/>
          <a:lstStyle/>
          <a:p>
            <a:fld id="{11560494-A908-476F-88DD-E33D8C011C48}" type="datetime1">
              <a:rPr lang="en-US" smtClean="0">
                <a:solidFill>
                  <a:schemeClr val="tx1"/>
                </a:solidFill>
              </a:rPr>
              <a:t>1/26/2026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6865E86-AC34-35EB-600B-56F51304CBB0}"/>
              </a:ext>
            </a:extLst>
          </p:cNvPr>
          <p:cNvSpPr txBox="1"/>
          <p:nvPr/>
        </p:nvSpPr>
        <p:spPr>
          <a:xfrm>
            <a:off x="3837243" y="815591"/>
            <a:ext cx="388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sto MT" panose="02040603050505030304" pitchFamily="18" charset="0"/>
              </a:rPr>
              <a:t>Technical Data Sheet</a:t>
            </a:r>
          </a:p>
          <a:p>
            <a:r>
              <a:rPr lang="en-US" sz="1800" dirty="0">
                <a:latin typeface="Calisto MT" panose="02040603050505030304" pitchFamily="18" charset="0"/>
              </a:rPr>
              <a:t>Easy Pinch Controller (EP-1)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2ECB2B0B-243A-1B94-04F6-7855CD041B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52" y="2175715"/>
            <a:ext cx="2763067" cy="185075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8CFF3A7-28A6-FE0A-3FD5-E5544F3AE7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20" y="610366"/>
            <a:ext cx="891985" cy="53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35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595</TotalTime>
  <Words>474</Words>
  <Application>Microsoft Office PowerPoint</Application>
  <PresentationFormat>Custom</PresentationFormat>
  <Paragraphs>62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Calisto MT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brad thompson</dc:creator>
  <cp:lastModifiedBy>brad thompson</cp:lastModifiedBy>
  <cp:revision>34</cp:revision>
  <cp:lastPrinted>2026-01-20T20:56:58Z</cp:lastPrinted>
  <dcterms:created xsi:type="dcterms:W3CDTF">2026-01-14T15:23:10Z</dcterms:created>
  <dcterms:modified xsi:type="dcterms:W3CDTF">2026-01-26T19:27:00Z</dcterms:modified>
</cp:coreProperties>
</file>